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30" r:id="rId2"/>
    <p:sldId id="436" r:id="rId3"/>
    <p:sldId id="439" r:id="rId4"/>
    <p:sldId id="442" r:id="rId5"/>
    <p:sldId id="445" r:id="rId6"/>
    <p:sldId id="444" r:id="rId7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84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INSTALACIÓN DE 3 DUELAS DE 2.30M, ENCARRILAMIENTO, ENDEREZADO DE GUÍA Y REGULACIÓN DE MOTOR.</a:t>
            </a:r>
          </a:p>
          <a:p>
            <a:endParaRPr lang="es-ES" sz="2000" dirty="0"/>
          </a:p>
          <a:p>
            <a:r>
              <a:rPr lang="es-ES" sz="2000" dirty="0" smtClean="0"/>
              <a:t>WM SAN MIGUEL</a:t>
            </a:r>
            <a:endParaRPr lang="es-ES" sz="2000" dirty="0"/>
          </a:p>
          <a:p>
            <a:r>
              <a:rPr lang="es-GT" sz="1800" dirty="0" smtClean="0"/>
              <a:t>15/09/2021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81354" y="47874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763255" y="93716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DESMONTAJE E INSTALACIÓN DE 3 DUELAS DE 2.30M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68" y="1128713"/>
            <a:ext cx="3592286" cy="47897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89567"/>
            <a:ext cx="4116311" cy="30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50053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DESMONTAJE E INSTALACIÓN DE 3 DUELAS DE 2.30M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34" y="1262532"/>
            <a:ext cx="3439532" cy="458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834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97280" y="31214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REGULACIÓN DE MOTOR, ENCARRILAMIENTO Y ENDEREZADO DE GUÍA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0" y="1128713"/>
            <a:ext cx="3014662" cy="51088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128713"/>
            <a:ext cx="3369142" cy="51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REGULACIÓN DE MOTOR, ENCARRILAMIENTO Y ENDEREZADO DE GUÍA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83" y="979714"/>
            <a:ext cx="3259455" cy="5181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336" y="979714"/>
            <a:ext cx="318834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4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96497" y="41755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8" y="37743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PRUEBA DE FUNCIONAMIENTO DE CORTINA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1" y="972727"/>
            <a:ext cx="2884033" cy="50550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51" y="972727"/>
            <a:ext cx="3062515" cy="50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32787</TotalTime>
  <Words>141</Words>
  <Application>Microsoft Office PowerPoint</Application>
  <PresentationFormat>Presentación en pantalla (4:3)</PresentationFormat>
  <Paragraphs>26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DESMONTAJE E INSTALACIÓN DE 3 DUELAS DE 2.30M</vt:lpstr>
      <vt:lpstr>DESMONTAJE E INSTALACIÓN DE 3 DUELAS DE 2.30M</vt:lpstr>
      <vt:lpstr>REGULACIÓN DE MOTOR, ENCARRILAMIENTO Y ENDEREZADO DE GUÍA</vt:lpstr>
      <vt:lpstr>REGULACIÓN DE MOTOR, ENCARRILAMIENTO Y ENDEREZADO DE GUÍA</vt:lpstr>
      <vt:lpstr>PRUEBA DE FUNCIONAMIENTO DE CORTINA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501</cp:revision>
  <cp:lastPrinted>2009-09-18T02:25:51Z</cp:lastPrinted>
  <dcterms:created xsi:type="dcterms:W3CDTF">2007-05-31T16:27:58Z</dcterms:created>
  <dcterms:modified xsi:type="dcterms:W3CDTF">2021-09-16T17:57:30Z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